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1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9" r:id="rId14"/>
    <p:sldId id="268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37"/>
    <p:restoredTop sz="94714"/>
  </p:normalViewPr>
  <p:slideViewPr>
    <p:cSldViewPr snapToGrid="0">
      <p:cViewPr varScale="1">
        <p:scale>
          <a:sx n="107" d="100"/>
          <a:sy n="107" d="100"/>
        </p:scale>
        <p:origin x="184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7B321A-AF14-1C4E-BFBF-0B9535C20B46}" type="datetimeFigureOut">
              <a:rPr lang="en-US" smtClean="0"/>
              <a:t>1/19/25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B890B2-D831-9A47-AC70-7D003A9217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1603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890B2-D831-9A47-AC70-7D003A92177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3593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890B2-D831-9A47-AC70-7D003A92177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3744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48A87A34-81AB-432B-8DAE-1953F412C126}" type="datetimeFigureOut">
              <a:rPr lang="en-US" smtClean="0"/>
              <a:t>1/19/25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39605400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1/19/25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94117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1/19/25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81996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1/19/25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96987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8A87A34-81AB-432B-8DAE-1953F412C126}" type="datetimeFigureOut">
              <a:rPr lang="en-US" smtClean="0"/>
              <a:t>1/19/25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35946631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1/19/25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69123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1/19/25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56221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1/19/25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0403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1/19/25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56513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1/19/25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9679663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8A87A34-81AB-432B-8DAE-1953F412C126}" type="datetimeFigureOut">
              <a:rPr lang="en-US" smtClean="0"/>
              <a:t>1/19/25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2105395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1/19/25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5761234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1" r:id="rId10"/>
    <p:sldLayoutId id="2147483692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1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AEBCD0-E8E1-F79B-9A4A-7F31AB8E3D7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RentRide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57FECE-56BF-F9EF-CECB-5FD79D1A8D4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Jan Alif, Tit </a:t>
            </a:r>
            <a:r>
              <a:rPr lang="en-US" dirty="0" err="1"/>
              <a:t>Podhraški</a:t>
            </a:r>
            <a:r>
              <a:rPr lang="en-US" dirty="0"/>
              <a:t>, Rok </a:t>
            </a:r>
            <a:r>
              <a:rPr lang="en-US" dirty="0" err="1"/>
              <a:t>Cestar</a:t>
            </a:r>
            <a:endParaRPr lang="en-US" dirty="0"/>
          </a:p>
        </p:txBody>
      </p:sp>
      <p:pic>
        <p:nvPicPr>
          <p:cNvPr id="5" name="Picture 4" descr="A blue and black sign with a building and text&#10;&#10;Description automatically generated">
            <a:extLst>
              <a:ext uri="{FF2B5EF4-FFF2-40B4-BE49-F238E27FC236}">
                <a16:creationId xmlns:a16="http://schemas.microsoft.com/office/drawing/2014/main" id="{0E9361AB-81F5-164C-537F-0299BA7DC8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2392" y="387626"/>
            <a:ext cx="2806700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1432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94BD4A-6E73-3EFE-3D9F-A55BA4F1D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Slike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0BC8BB-D45D-ACB1-8A40-C3BC5874C5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4838" y="573537"/>
            <a:ext cx="2671161" cy="58399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48BE096-3B6A-D2ED-F119-C324A1BFDC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2965" y="573537"/>
            <a:ext cx="2671161" cy="58399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353F433-69EB-AD5F-628A-C147BB94D5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16438" y="1216690"/>
            <a:ext cx="2023792" cy="44246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554DEE3-C181-0487-81CD-EFF1E41B983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41013"/>
          <a:stretch/>
        </p:blipFill>
        <p:spPr>
          <a:xfrm>
            <a:off x="-10868065" y="2206177"/>
            <a:ext cx="4596057" cy="232576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0577C98-F8D9-FE62-8A53-912F1EA3B8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5067583" y="1894541"/>
            <a:ext cx="4320361" cy="3092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9237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C8D8DA-C419-E959-A735-9033E2C6F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Slike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1EF388-69E3-9D0B-2AD7-6B7C1E6D70E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41013"/>
          <a:stretch/>
        </p:blipFill>
        <p:spPr>
          <a:xfrm>
            <a:off x="889000" y="2298700"/>
            <a:ext cx="5454578" cy="27602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2829D65-7A33-DD31-C8B6-6B37B9E839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9482" y="1843898"/>
            <a:ext cx="5127382" cy="36698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F091135-1732-C02C-C8C4-9D971169E0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46619" y="959126"/>
            <a:ext cx="2259409" cy="49397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7342570-6DC5-4B2F-1169-ADD9CE4A2F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34746" y="959126"/>
            <a:ext cx="2259409" cy="49397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A335761-9FD0-05CE-067F-5909AFBE5A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8234969" y="1809262"/>
            <a:ext cx="1965632" cy="429746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305FBE8-48CF-CB15-E18D-56715DE03DE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5514678" y="2019865"/>
            <a:ext cx="4774960" cy="3049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3216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6BC751-1F14-DEE8-5C2B-4C63E14492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C96DB7-3DA2-EB0C-06C2-E99C52429D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Slike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B078BA-10DF-9161-1103-A9DA71D665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6150" y="838200"/>
            <a:ext cx="2572180" cy="56235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D9B44D2-70C3-361D-7897-EC14D2598A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6441" y="1434029"/>
            <a:ext cx="6248400" cy="398994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2CCE4F4-2D17-6A16-2090-477A9FDB66D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41013"/>
          <a:stretch/>
        </p:blipFill>
        <p:spPr>
          <a:xfrm>
            <a:off x="12687350" y="2234891"/>
            <a:ext cx="4358151" cy="22053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F0B6234-C017-AE50-B9B3-4FAC827997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87832" y="1962928"/>
            <a:ext cx="4096725" cy="293214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033629E-E2BB-0D5C-D836-0A5539341D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9572741" y="1434029"/>
            <a:ext cx="2254343" cy="492867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5ED47B8-9EDD-73EB-9999-29FD5B3BCF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6148884" y="2184878"/>
            <a:ext cx="5034802" cy="2709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730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099985-9A25-5B4D-148B-B582936A37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F0CCC-B352-E264-1529-4E6FE6B1B7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Slike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8AAA93-CEA2-9BAE-EBC4-FCD4243FF9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8358" y="495300"/>
            <a:ext cx="2683711" cy="5867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A8FBCAB-E35C-E470-1A9E-48F77EF1D3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2640" y="1668780"/>
            <a:ext cx="5993745" cy="3225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65AF28F-FC79-379A-A106-7B20B55088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07970" y="1139436"/>
            <a:ext cx="2079564" cy="45465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BBE3FE8-E98C-CE37-A19B-D94C62A9A8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28261" y="1422399"/>
            <a:ext cx="5051726" cy="3225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3817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D106A0-0D85-B764-EA38-CDE7D1600A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59BE3B-A2E2-F519-7518-5100B031F7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75D20A-063C-2258-3FD9-AC33A98237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4927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3BAD12-0CC3-3215-A49B-6B00BAF7AA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3282695" cy="1485900"/>
          </a:xfrm>
        </p:spPr>
        <p:txBody>
          <a:bodyPr>
            <a:normAutofit/>
          </a:bodyPr>
          <a:lstStyle/>
          <a:p>
            <a:r>
              <a:rPr lang="en-US" dirty="0" err="1"/>
              <a:t>Ideja</a:t>
            </a:r>
            <a:r>
              <a:rPr lang="en-US" dirty="0"/>
              <a:t> </a:t>
            </a:r>
            <a:r>
              <a:rPr lang="en-US" dirty="0" err="1"/>
              <a:t>projekta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7CF2A0-99A3-39F8-8ACD-7B3DCEDD44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3282694" cy="3581400"/>
          </a:xfrm>
        </p:spPr>
        <p:txBody>
          <a:bodyPr>
            <a:normAutofit/>
          </a:bodyPr>
          <a:lstStyle/>
          <a:p>
            <a:r>
              <a:rPr lang="en-US" dirty="0" err="1"/>
              <a:t>Sposoja</a:t>
            </a:r>
            <a:r>
              <a:rPr lang="en-US" dirty="0"/>
              <a:t> </a:t>
            </a:r>
            <a:r>
              <a:rPr lang="en-US" dirty="0" err="1"/>
              <a:t>avtomobilov</a:t>
            </a:r>
            <a:endParaRPr lang="en-US" dirty="0"/>
          </a:p>
          <a:p>
            <a:r>
              <a:rPr lang="en-US" dirty="0" err="1"/>
              <a:t>Izbria</a:t>
            </a:r>
            <a:endParaRPr lang="en-US" dirty="0"/>
          </a:p>
          <a:p>
            <a:r>
              <a:rPr lang="en-US" dirty="0" err="1"/>
              <a:t>Rezervacija</a:t>
            </a:r>
            <a:endParaRPr lang="en-US" dirty="0"/>
          </a:p>
          <a:p>
            <a:r>
              <a:rPr lang="en-US" dirty="0" err="1"/>
              <a:t>Vožnja</a:t>
            </a:r>
            <a:endParaRPr lang="en-US" dirty="0"/>
          </a:p>
        </p:txBody>
      </p:sp>
      <p:pic>
        <p:nvPicPr>
          <p:cNvPr id="5" name="Picture 4" descr="A screenshot of a car rental company&#10;&#10;Description automatically generated">
            <a:extLst>
              <a:ext uri="{FF2B5EF4-FFF2-40B4-BE49-F238E27FC236}">
                <a16:creationId xmlns:a16="http://schemas.microsoft.com/office/drawing/2014/main" id="{F649913A-1080-8501-F80A-308BFB44C6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1467" y="1207958"/>
            <a:ext cx="6517065" cy="4122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6597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54DAC-DE0A-33F7-EBB4-50DA7D004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3282695" cy="1485900"/>
          </a:xfrm>
        </p:spPr>
        <p:txBody>
          <a:bodyPr>
            <a:normAutofit/>
          </a:bodyPr>
          <a:lstStyle/>
          <a:p>
            <a:r>
              <a:rPr lang="en-US" dirty="0" err="1"/>
              <a:t>Podatki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575A1C-E03E-8AE8-E4E4-340A031A57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3282694" cy="3581400"/>
          </a:xfrm>
        </p:spPr>
        <p:txBody>
          <a:bodyPr>
            <a:normAutofit/>
          </a:bodyPr>
          <a:lstStyle/>
          <a:p>
            <a:r>
              <a:rPr lang="en-US"/>
              <a:t>Google API</a:t>
            </a:r>
          </a:p>
          <a:p>
            <a:pPr lvl="1"/>
            <a:r>
              <a:rPr lang="en-US"/>
              <a:t>”Directions” </a:t>
            </a:r>
          </a:p>
          <a:p>
            <a:pPr lvl="1"/>
            <a:r>
              <a:rPr lang="en-US"/>
              <a:t>Imena mest</a:t>
            </a:r>
          </a:p>
          <a:p>
            <a:pPr marL="530352" lvl="1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786BC7-7280-B393-C699-94AE52362E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8765" y="685800"/>
            <a:ext cx="5452532" cy="2917104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2682325F-10A6-76AD-1C77-A9FB93838C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71600" y="3429000"/>
            <a:ext cx="5981700" cy="367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821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F5357-76DE-C63C-355E-949B1F2089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3282695" cy="1485900"/>
          </a:xfrm>
        </p:spPr>
        <p:txBody>
          <a:bodyPr>
            <a:normAutofit/>
          </a:bodyPr>
          <a:lstStyle/>
          <a:p>
            <a:r>
              <a:rPr lang="en-US" dirty="0" err="1"/>
              <a:t>Hranjenje</a:t>
            </a:r>
            <a:r>
              <a:rPr lang="en-US" dirty="0"/>
              <a:t> </a:t>
            </a:r>
            <a:r>
              <a:rPr lang="en-US" dirty="0" err="1"/>
              <a:t>podatkov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833ADD-5DCC-15E6-E356-23EAA2CE38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3282694" cy="3581400"/>
          </a:xfrm>
        </p:spPr>
        <p:txBody>
          <a:bodyPr>
            <a:normAutofit/>
          </a:bodyPr>
          <a:lstStyle/>
          <a:p>
            <a:r>
              <a:rPr lang="en-US" dirty="0" err="1"/>
              <a:t>MongoDb</a:t>
            </a:r>
            <a:r>
              <a:rPr lang="en-US" dirty="0"/>
              <a:t> + Blockchain </a:t>
            </a:r>
          </a:p>
          <a:p>
            <a:pPr lvl="1"/>
            <a:r>
              <a:rPr lang="en-US" dirty="0" err="1"/>
              <a:t>Nesreče</a:t>
            </a:r>
            <a:r>
              <a:rPr lang="en-US" dirty="0"/>
              <a:t> </a:t>
            </a:r>
          </a:p>
          <a:p>
            <a:pPr lvl="1"/>
            <a:r>
              <a:rPr lang="en-US" dirty="0" err="1"/>
              <a:t>vožnje</a:t>
            </a:r>
            <a:endParaRPr lang="en-US" dirty="0"/>
          </a:p>
          <a:p>
            <a:r>
              <a:rPr lang="en-US" dirty="0" err="1"/>
              <a:t>Zgodovina</a:t>
            </a:r>
            <a:r>
              <a:rPr lang="en-US" dirty="0"/>
              <a:t> “</a:t>
            </a:r>
            <a:r>
              <a:rPr lang="en-US" dirty="0" err="1"/>
              <a:t>transakcij</a:t>
            </a:r>
            <a:r>
              <a:rPr lang="en-US" dirty="0"/>
              <a:t>”</a:t>
            </a:r>
          </a:p>
          <a:p>
            <a:endParaRPr lang="en-US" dirty="0"/>
          </a:p>
        </p:txBody>
      </p:sp>
      <p:pic>
        <p:nvPicPr>
          <p:cNvPr id="4" name="Picture 3" descr="A computer screen shot of a code&#10;&#10;Description automatically generated">
            <a:extLst>
              <a:ext uri="{FF2B5EF4-FFF2-40B4-BE49-F238E27FC236}">
                <a16:creationId xmlns:a16="http://schemas.microsoft.com/office/drawing/2014/main" id="{D3C6F82D-8518-A60B-9816-2644E436E3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1467" y="1884104"/>
            <a:ext cx="6517065" cy="276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6451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C1733F-C17C-649F-B2FE-DAD324A344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3282695" cy="1485900"/>
          </a:xfrm>
        </p:spPr>
        <p:txBody>
          <a:bodyPr>
            <a:normAutofit/>
          </a:bodyPr>
          <a:lstStyle/>
          <a:p>
            <a:r>
              <a:rPr lang="en-US" dirty="0" err="1"/>
              <a:t>Spletna</a:t>
            </a:r>
            <a:r>
              <a:rPr lang="en-US" dirty="0"/>
              <a:t> </a:t>
            </a:r>
            <a:r>
              <a:rPr lang="en-US" dirty="0" err="1"/>
              <a:t>storitev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8BCC24C-7D22-F38A-1AA8-10FB21F79F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3282694" cy="3581400"/>
          </a:xfrm>
        </p:spPr>
        <p:txBody>
          <a:bodyPr>
            <a:normAutofit/>
          </a:bodyPr>
          <a:lstStyle/>
          <a:p>
            <a:r>
              <a:rPr lang="en-US" dirty="0" err="1"/>
              <a:t>Registracija</a:t>
            </a:r>
            <a:r>
              <a:rPr lang="en-US" dirty="0"/>
              <a:t>/</a:t>
            </a:r>
            <a:r>
              <a:rPr lang="en-US" dirty="0" err="1"/>
              <a:t>prijava</a:t>
            </a:r>
            <a:endParaRPr lang="en-US" dirty="0"/>
          </a:p>
          <a:p>
            <a:r>
              <a:rPr lang="en-US" dirty="0" err="1"/>
              <a:t>Lokacije</a:t>
            </a:r>
            <a:r>
              <a:rPr lang="en-US" dirty="0"/>
              <a:t> </a:t>
            </a:r>
            <a:r>
              <a:rPr lang="en-US" dirty="0" err="1"/>
              <a:t>avtomobilov</a:t>
            </a:r>
            <a:endParaRPr lang="en-US" dirty="0"/>
          </a:p>
          <a:p>
            <a:r>
              <a:rPr lang="en-US" dirty="0" err="1"/>
              <a:t>Izbira</a:t>
            </a:r>
            <a:r>
              <a:rPr lang="en-US" dirty="0"/>
              <a:t>/</a:t>
            </a:r>
            <a:r>
              <a:rPr lang="en-US" dirty="0" err="1"/>
              <a:t>rezervacija</a:t>
            </a:r>
            <a:endParaRPr lang="en-US" dirty="0"/>
          </a:p>
          <a:p>
            <a:r>
              <a:rPr lang="en-US" dirty="0" err="1"/>
              <a:t>Izvajanje</a:t>
            </a:r>
            <a:r>
              <a:rPr lang="en-US" dirty="0"/>
              <a:t> </a:t>
            </a:r>
            <a:r>
              <a:rPr lang="en-US" dirty="0" err="1"/>
              <a:t>vožnje</a:t>
            </a:r>
            <a:endParaRPr lang="en-US" dirty="0"/>
          </a:p>
          <a:p>
            <a:r>
              <a:rPr lang="en-US" dirty="0"/>
              <a:t>“</a:t>
            </a:r>
            <a:r>
              <a:rPr lang="en-US" dirty="0" err="1"/>
              <a:t>Plačilo</a:t>
            </a:r>
            <a:r>
              <a:rPr lang="en-US" dirty="0"/>
              <a:t>”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7BF1CB9-3690-E73D-4C83-932A652EE4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1467" y="1794494"/>
            <a:ext cx="6517065" cy="2948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0713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110F5C-2723-02F9-D98A-EA2EC3E33C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0650" y="685800"/>
            <a:ext cx="4705346" cy="1485900"/>
          </a:xfrm>
        </p:spPr>
        <p:txBody>
          <a:bodyPr>
            <a:normAutofit/>
          </a:bodyPr>
          <a:lstStyle/>
          <a:p>
            <a:r>
              <a:rPr lang="en-US" dirty="0" err="1"/>
              <a:t>Spletna</a:t>
            </a:r>
            <a:r>
              <a:rPr lang="en-US" dirty="0"/>
              <a:t> </a:t>
            </a:r>
            <a:r>
              <a:rPr lang="en-US" dirty="0" err="1"/>
              <a:t>storitev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946126-E3C1-5096-967D-CF5585F6CA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0649" y="2286000"/>
            <a:ext cx="4743353" cy="3581400"/>
          </a:xfrm>
        </p:spPr>
        <p:txBody>
          <a:bodyPr>
            <a:normAutofit/>
          </a:bodyPr>
          <a:lstStyle/>
          <a:p>
            <a:r>
              <a:rPr lang="en-US" dirty="0" err="1"/>
              <a:t>Personalizirana</a:t>
            </a:r>
            <a:r>
              <a:rPr lang="en-US" dirty="0"/>
              <a:t> </a:t>
            </a:r>
            <a:r>
              <a:rPr lang="en-US" dirty="0" err="1"/>
              <a:t>vožnja</a:t>
            </a:r>
            <a:endParaRPr lang="en-US" dirty="0"/>
          </a:p>
          <a:p>
            <a:r>
              <a:rPr lang="en-US" dirty="0" err="1"/>
              <a:t>Pričakovan</a:t>
            </a:r>
            <a:r>
              <a:rPr lang="en-US" dirty="0"/>
              <a:t> </a:t>
            </a:r>
            <a:r>
              <a:rPr lang="en-US" dirty="0" err="1"/>
              <a:t>čas</a:t>
            </a:r>
            <a:r>
              <a:rPr lang="en-US" dirty="0"/>
              <a:t> Prihoda</a:t>
            </a:r>
          </a:p>
          <a:p>
            <a:r>
              <a:rPr lang="en-US" dirty="0"/>
              <a:t>Cena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2D09EC-84F8-29F5-4438-1CBF9F36E97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8971" r="3" b="3"/>
          <a:stretch/>
        </p:blipFill>
        <p:spPr>
          <a:xfrm>
            <a:off x="6599583" y="2957927"/>
            <a:ext cx="4948946" cy="34686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5CB458C-E1FD-9DE6-02D5-CA2A547A707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20209" r="-2" b="-2"/>
          <a:stretch/>
        </p:blipFill>
        <p:spPr>
          <a:xfrm>
            <a:off x="6599584" y="630718"/>
            <a:ext cx="4948946" cy="2102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723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4F418-5789-2CC1-015D-57E56A7870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3282695" cy="1485900"/>
          </a:xfrm>
        </p:spPr>
        <p:txBody>
          <a:bodyPr>
            <a:normAutofit/>
          </a:bodyPr>
          <a:lstStyle/>
          <a:p>
            <a:r>
              <a:rPr lang="en-US" dirty="0" err="1"/>
              <a:t>Spletna</a:t>
            </a:r>
            <a:r>
              <a:rPr lang="en-US" dirty="0"/>
              <a:t> </a:t>
            </a:r>
            <a:r>
              <a:rPr lang="en-US" dirty="0" err="1"/>
              <a:t>storitev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6A8E387-32C2-5C15-7B33-AD0DB22F21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3282694" cy="3581400"/>
          </a:xfrm>
        </p:spPr>
        <p:txBody>
          <a:bodyPr>
            <a:normAutofit/>
          </a:bodyPr>
          <a:lstStyle/>
          <a:p>
            <a:r>
              <a:rPr lang="en-US" dirty="0" err="1"/>
              <a:t>Simulacija</a:t>
            </a:r>
            <a:r>
              <a:rPr lang="en-US" dirty="0"/>
              <a:t> </a:t>
            </a:r>
            <a:r>
              <a:rPr lang="en-US" dirty="0" err="1"/>
              <a:t>vožnje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0144F03-25B2-32D5-78AA-AF5AC6A07C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1467" y="1419763"/>
            <a:ext cx="6517065" cy="3698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5867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B9CE4-A9F9-25D2-4AB7-375596F0B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Mobilna</a:t>
            </a:r>
            <a:r>
              <a:rPr lang="en-US" dirty="0"/>
              <a:t> </a:t>
            </a:r>
            <a:r>
              <a:rPr lang="en-US" dirty="0" err="1"/>
              <a:t>aplikacija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F9964F-E4E7-355A-4A94-BBC4AF7B6A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Zajemanje</a:t>
            </a:r>
            <a:r>
              <a:rPr lang="en-US" dirty="0"/>
              <a:t> in </a:t>
            </a:r>
            <a:r>
              <a:rPr lang="en-US" dirty="0" err="1"/>
              <a:t>simulacija</a:t>
            </a:r>
            <a:r>
              <a:rPr lang="en-US" dirty="0"/>
              <a:t> </a:t>
            </a:r>
            <a:r>
              <a:rPr lang="en-US" dirty="0" err="1"/>
              <a:t>podatkov</a:t>
            </a:r>
            <a:endParaRPr lang="en-US" dirty="0"/>
          </a:p>
          <a:p>
            <a:r>
              <a:rPr lang="en-US" dirty="0" err="1"/>
              <a:t>Zaznavanje</a:t>
            </a:r>
            <a:r>
              <a:rPr lang="en-US" dirty="0"/>
              <a:t> </a:t>
            </a:r>
            <a:r>
              <a:rPr lang="en-US" dirty="0" err="1"/>
              <a:t>nesreč</a:t>
            </a:r>
            <a:r>
              <a:rPr lang="en-US" dirty="0"/>
              <a:t> </a:t>
            </a:r>
          </a:p>
          <a:p>
            <a:pPr lvl="1"/>
            <a:r>
              <a:rPr lang="en-US" dirty="0" err="1"/>
              <a:t>pospeškometer</a:t>
            </a:r>
            <a:r>
              <a:rPr lang="en-US" dirty="0"/>
              <a:t> (</a:t>
            </a:r>
            <a:r>
              <a:rPr lang="en-US" dirty="0" err="1"/>
              <a:t>zaznavanje</a:t>
            </a:r>
            <a:r>
              <a:rPr lang="en-US" dirty="0"/>
              <a:t> </a:t>
            </a:r>
            <a:r>
              <a:rPr lang="en-US" dirty="0" err="1"/>
              <a:t>sil</a:t>
            </a:r>
            <a:r>
              <a:rPr lang="en-US" dirty="0"/>
              <a:t>)</a:t>
            </a:r>
          </a:p>
          <a:p>
            <a:r>
              <a:rPr lang="en-US" dirty="0" err="1"/>
              <a:t>Vnašanje</a:t>
            </a:r>
            <a:r>
              <a:rPr lang="en-US" dirty="0"/>
              <a:t> </a:t>
            </a:r>
            <a:r>
              <a:rPr lang="en-US" dirty="0" err="1"/>
              <a:t>nesreč</a:t>
            </a:r>
            <a:endParaRPr lang="en-US" dirty="0"/>
          </a:p>
          <a:p>
            <a:r>
              <a:rPr lang="en-US" dirty="0" err="1"/>
              <a:t>Shranjevanje</a:t>
            </a:r>
            <a:r>
              <a:rPr lang="en-US" dirty="0"/>
              <a:t> s MongoDB + blockchain</a:t>
            </a:r>
          </a:p>
          <a:p>
            <a:pPr lvl="1"/>
            <a:r>
              <a:rPr lang="en-US" dirty="0"/>
              <a:t>MQTT </a:t>
            </a:r>
            <a:r>
              <a:rPr lang="en-US" dirty="0" err="1"/>
              <a:t>protokol</a:t>
            </a:r>
            <a:r>
              <a:rPr lang="en-US" dirty="0"/>
              <a:t> za </a:t>
            </a:r>
            <a:r>
              <a:rPr lang="en-US" dirty="0" err="1"/>
              <a:t>pošiljanje</a:t>
            </a:r>
            <a:r>
              <a:rPr lang="en-US" dirty="0"/>
              <a:t> </a:t>
            </a:r>
            <a:r>
              <a:rPr lang="en-US" dirty="0" err="1"/>
              <a:t>podatkov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51204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AFCFF3-3925-2890-40B3-509D28C28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Slike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FC10B3-6531-88B1-0965-C0487BD294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8297" y="461896"/>
            <a:ext cx="2838403" cy="620560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6B24662-8BD2-FDB0-4E51-A5B92B3707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508204" y="685800"/>
            <a:ext cx="2402816" cy="52532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F06229B-C2D1-A1B8-13B9-037FA13A73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620077" y="685800"/>
            <a:ext cx="2402816" cy="5253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82282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Crop</Template>
  <TotalTime>431</TotalTime>
  <Words>95</Words>
  <Application>Microsoft Macintosh PowerPoint</Application>
  <PresentationFormat>Widescreen</PresentationFormat>
  <Paragraphs>43</Paragraphs>
  <Slides>14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Aptos</vt:lpstr>
      <vt:lpstr>Franklin Gothic Book</vt:lpstr>
      <vt:lpstr>Crop</vt:lpstr>
      <vt:lpstr>RentRide</vt:lpstr>
      <vt:lpstr>Ideja projekta</vt:lpstr>
      <vt:lpstr>Podatki</vt:lpstr>
      <vt:lpstr>Hranjenje podatkov</vt:lpstr>
      <vt:lpstr>Spletna storitev</vt:lpstr>
      <vt:lpstr>Spletna storitev</vt:lpstr>
      <vt:lpstr>Spletna storitev</vt:lpstr>
      <vt:lpstr>Mobilna aplikacija</vt:lpstr>
      <vt:lpstr>Slike</vt:lpstr>
      <vt:lpstr>Slike</vt:lpstr>
      <vt:lpstr>Slike</vt:lpstr>
      <vt:lpstr>Slike</vt:lpstr>
      <vt:lpstr>Slike</vt:lpstr>
      <vt:lpstr>Demo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Jan Alif</dc:creator>
  <cp:lastModifiedBy>Jan Alif</cp:lastModifiedBy>
  <cp:revision>20</cp:revision>
  <dcterms:created xsi:type="dcterms:W3CDTF">2025-01-17T09:24:00Z</dcterms:created>
  <dcterms:modified xsi:type="dcterms:W3CDTF">2025-01-19T15:32:22Z</dcterms:modified>
</cp:coreProperties>
</file>